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73" r:id="rId13"/>
    <p:sldId id="274" r:id="rId14"/>
    <p:sldId id="275" r:id="rId15"/>
    <p:sldId id="266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FD6B04-9D66-48E1-B2BF-51F096509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F0F01EF-78B1-4075-B4A1-0D9DB4C9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B7F591-AF3C-41D6-9B0C-C45CFD8D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9FC9E8-A3DE-44D2-BF19-DE434971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F0C867-3099-4AEC-8129-38F152B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92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551FFB-A4C5-4FAE-B166-B4B45437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1C3DF68-61EB-4DE9-9E23-08F92A1D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FA9E29-64B0-4F52-9E58-A68F6507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B0432-BE5B-45A3-AF3E-F8BCFF45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0BD620-5F2B-4192-9266-A3EF145F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57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63E4F10-134E-4343-9253-6B2BF9BFD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7E0B6EA-BF7A-4E51-823C-BA2C9ED83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251353-99E5-4D8C-B25E-ACE14C54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3E22FC-0748-4D2B-ABE0-2AE24C4F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4F63D3-972A-475A-B24A-DA74FFED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205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F3B788-6A89-4062-AC88-D89EA6D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B69848-3B0B-42E4-AC7A-CC932ACF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5A6D7E-E3CF-4CE0-8A8A-08F9BA47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2317C3-6408-47CE-BC2B-96CAC866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73110B-C526-4126-9022-6D125CEA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81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C5F964-0F35-489D-945D-40628A59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B227B1-3DDF-4BD4-AA10-EDABF2B5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4672A4-37A0-4DBB-8485-1C7CC33F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F7BEC0-A67D-4394-AFF5-85D88360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5AD44C-A05B-4767-9AC2-7BE016DF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255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6A71F4-8643-4AEB-9005-CA6E29D8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D9B740D-3133-41A5-851E-A600E3A3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2F07F6-B463-47D7-9E02-023DA27C0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D3CDF84-7915-4402-9E29-0D7CF91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87CDA0-EF80-4A81-B044-D5E5E367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E5D318-C8CB-4C1C-AFE4-31B2698F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333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FCD165-E20B-4A35-9055-02299CD1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6C2F46-2C22-45DD-A862-D3255A42A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F0CE52-1D55-4BD5-BC83-E135955C3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0CC97F5-1B09-48BC-A838-D0850900C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6293544-B5A3-4717-AC6A-70506D85B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FD21154-2EA2-44CD-ABEA-B8A96E86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BF2B1CB-B945-48B8-AD54-F1394FD8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56A85A-36A2-434C-9EC2-4E93F466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052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3B4D42-AD76-484E-B74F-CA571B22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9605CAE-E1D4-46D7-AF4E-65BA6C39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4DD28DF-84FB-4FDE-A8E5-566299CC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C2E3D1E-C24E-4D56-B547-4898993C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52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442CABF-F5AC-4CF8-8159-E572EDE9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12B90CE-277A-43CB-B928-E836A411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64695E2-94AF-4939-B480-0B2A3825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781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D29E3F-98D4-468A-8CAB-5F052091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6038F5-3F94-49E2-B66D-4F3CEA1C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775EDDD-2A1D-4145-806A-C3784F410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15E964-43A6-4D1A-AEB4-7D4A9EB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315E409-4916-4DF1-B8E0-2DF52A1C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1F45180-950D-4165-B36D-BBBAC0D5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266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CE65B5-9003-4B3E-9E5A-432A3550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57A73A8-722B-4173-8292-C25E5DB27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B189CCE-545E-41C2-8976-978C99948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57D19A3-EFE5-4F01-A190-E946FF6F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B55599-EA6E-42A0-AB3A-4249C4EA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C6301E-4211-49D4-9DC7-F9FCE7AA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726ECB9-C8C8-4A8B-81B6-44EB4B35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BA5141-2EE3-4346-AF35-4BA0D102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EAEDAE-9465-4B4F-8A6D-14A3A4E12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8F72-30BE-4CF4-81A9-5523524F68F2}" type="datetimeFigureOut">
              <a:rPr lang="es-ES" smtClean="0"/>
              <a:pPr/>
              <a:t>04/01/2022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8FE514-9A6D-403F-9446-75E75C8E5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AF4EB3-251F-4A01-8A35-A91495E0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0A52-93B5-44B8-8D1C-DF23397DCB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8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4E923AC-410F-434B-A0A2-F8333A2EAC1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829" y="4722506"/>
            <a:ext cx="1481467" cy="20801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5313DAD-417A-46A1-8C2E-577BA67161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4"/>
          <a:stretch/>
        </p:blipFill>
        <p:spPr>
          <a:xfrm>
            <a:off x="6678337" y="322938"/>
            <a:ext cx="4942656" cy="24208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27F2CC8-3B1D-4A10-BEE6-03474423B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2204127" y="4993179"/>
            <a:ext cx="1246781" cy="15388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0EE8794-CA11-48C8-BC67-AE1BB2220E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4161843" y="5012898"/>
            <a:ext cx="1481467" cy="151913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0D6E2B92-8FE4-4673-ADD3-D48B5CBB743E}"/>
              </a:ext>
            </a:extLst>
          </p:cNvPr>
          <p:cNvGrpSpPr/>
          <p:nvPr/>
        </p:nvGrpSpPr>
        <p:grpSpPr>
          <a:xfrm>
            <a:off x="571007" y="230340"/>
            <a:ext cx="5759803" cy="4430618"/>
            <a:chOff x="571007" y="230340"/>
            <a:chExt cx="5759803" cy="4430618"/>
          </a:xfrm>
        </p:grpSpPr>
        <p:pic>
          <p:nvPicPr>
            <p:cNvPr id="5" name="Imagen 4" descr="Imagen que contiene interior, tabla, florero, flor&#10;&#10;Descripción generada automáticamente">
              <a:extLst>
                <a:ext uri="{FF2B5EF4-FFF2-40B4-BE49-F238E27FC236}">
                  <a16:creationId xmlns:a16="http://schemas.microsoft.com/office/drawing/2014/main" xmlns="" id="{0BF94B6C-7B64-4E2E-B565-D2462733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1007" y="230340"/>
              <a:ext cx="5759803" cy="4430618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0F2AB31E-6273-4B2D-887A-91060964CF99}"/>
                </a:ext>
              </a:extLst>
            </p:cNvPr>
            <p:cNvSpPr/>
            <p:nvPr/>
          </p:nvSpPr>
          <p:spPr>
            <a:xfrm>
              <a:off x="5030122" y="462987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Gonzalo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59D9300E-DDEC-47C1-BCF8-35C69DA0CCA6}"/>
              </a:ext>
            </a:extLst>
          </p:cNvPr>
          <p:cNvGrpSpPr/>
          <p:nvPr/>
        </p:nvGrpSpPr>
        <p:grpSpPr>
          <a:xfrm>
            <a:off x="6423408" y="2920668"/>
            <a:ext cx="4942656" cy="3706992"/>
            <a:chOff x="6423408" y="2920668"/>
            <a:chExt cx="4942656" cy="3706992"/>
          </a:xfrm>
        </p:grpSpPr>
        <p:pic>
          <p:nvPicPr>
            <p:cNvPr id="16" name="Imagen 15" descr="Imagen que contiene interior, tabla, viejo, vivo&#10;&#10;Descripción generada automáticamente">
              <a:extLst>
                <a:ext uri="{FF2B5EF4-FFF2-40B4-BE49-F238E27FC236}">
                  <a16:creationId xmlns:a16="http://schemas.microsoft.com/office/drawing/2014/main" xmlns="" id="{27C16C45-CF3B-4CA1-9A24-41DBD7B3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23408" y="2920668"/>
              <a:ext cx="4942656" cy="3706992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B54C4E5A-EBA4-43B9-B691-369F637B2D64}"/>
                </a:ext>
              </a:extLst>
            </p:cNvPr>
            <p:cNvSpPr/>
            <p:nvPr/>
          </p:nvSpPr>
          <p:spPr>
            <a:xfrm>
              <a:off x="6497720" y="3070184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Saioa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421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6370CC4-C297-406A-8C69-4988313EF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5610254" y="35492"/>
            <a:ext cx="1256965" cy="15079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841483-33BF-4EDB-B2B1-116955079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9013340" y="91923"/>
            <a:ext cx="1642188" cy="11756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D1A1AE-E0E0-45FA-80F9-CA66B1F6A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10555776" y="12969"/>
            <a:ext cx="1642188" cy="117565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05EEBE98-640D-4359-8569-BE3DB69C9EA6}"/>
              </a:ext>
            </a:extLst>
          </p:cNvPr>
          <p:cNvGrpSpPr/>
          <p:nvPr/>
        </p:nvGrpSpPr>
        <p:grpSpPr>
          <a:xfrm>
            <a:off x="181283" y="0"/>
            <a:ext cx="5143500" cy="6858000"/>
            <a:chOff x="181283" y="0"/>
            <a:chExt cx="51435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1E7BA665-CFE1-49BE-8ADE-9927D766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81283" y="0"/>
              <a:ext cx="5143500" cy="6858000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A039B08A-4EF3-4983-91F4-F785D1F0E170}"/>
                </a:ext>
              </a:extLst>
            </p:cNvPr>
            <p:cNvSpPr/>
            <p:nvPr/>
          </p:nvSpPr>
          <p:spPr>
            <a:xfrm>
              <a:off x="4062667" y="908764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Peio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E2072431-FAEA-41FC-9B5B-BD24A5647AB4}"/>
              </a:ext>
            </a:extLst>
          </p:cNvPr>
          <p:cNvGrpSpPr/>
          <p:nvPr/>
        </p:nvGrpSpPr>
        <p:grpSpPr>
          <a:xfrm>
            <a:off x="5447072" y="1582994"/>
            <a:ext cx="6744928" cy="5058696"/>
            <a:chOff x="5447072" y="1582994"/>
            <a:chExt cx="6744928" cy="505869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F346E65-159E-44E4-87F6-A4867F523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47072" y="1582994"/>
              <a:ext cx="6744928" cy="5058696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6092627A-2562-437E-890F-2893719B2CA9}"/>
                </a:ext>
              </a:extLst>
            </p:cNvPr>
            <p:cNvSpPr/>
            <p:nvPr/>
          </p:nvSpPr>
          <p:spPr>
            <a:xfrm>
              <a:off x="5783467" y="1762556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Jon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291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3AC8D0E-B8D0-47FD-A884-BA82EEF5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46573" y="4751491"/>
            <a:ext cx="1735361" cy="20819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0312982-9D32-4354-AADF-B06E0D5D6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3029885" y="5106334"/>
            <a:ext cx="1642188" cy="11756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2C516F6-CDD2-4D6F-9193-508AF358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672073" y="5083811"/>
            <a:ext cx="1642188" cy="117565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BDE6A1CF-5115-4FB7-962C-5FAA1A3247A2}"/>
              </a:ext>
            </a:extLst>
          </p:cNvPr>
          <p:cNvGrpSpPr/>
          <p:nvPr/>
        </p:nvGrpSpPr>
        <p:grpSpPr>
          <a:xfrm>
            <a:off x="46573" y="326571"/>
            <a:ext cx="6445326" cy="4424920"/>
            <a:chOff x="46573" y="326571"/>
            <a:chExt cx="6445326" cy="442492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109C22BB-6514-43C4-BF31-E0296259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/>
            <a:srcRect b="-2102"/>
            <a:stretch/>
          </p:blipFill>
          <p:spPr>
            <a:xfrm>
              <a:off x="46573" y="326571"/>
              <a:ext cx="6445326" cy="442492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0A614F4A-896D-4B88-8977-BA1749B5860C}"/>
                </a:ext>
              </a:extLst>
            </p:cNvPr>
            <p:cNvSpPr/>
            <p:nvPr/>
          </p:nvSpPr>
          <p:spPr>
            <a:xfrm>
              <a:off x="5034828" y="598532"/>
              <a:ext cx="1120456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Estíbaliz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2321F4E0-0753-4C6A-9FE5-EC03D8FE38E9}"/>
              </a:ext>
            </a:extLst>
          </p:cNvPr>
          <p:cNvGrpSpPr/>
          <p:nvPr/>
        </p:nvGrpSpPr>
        <p:grpSpPr>
          <a:xfrm>
            <a:off x="6473237" y="102637"/>
            <a:ext cx="5718763" cy="6750326"/>
            <a:chOff x="117987" y="180770"/>
            <a:chExt cx="5368413" cy="649646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7E78A11E-CC4A-4984-B893-8340F6D1F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117987" y="180770"/>
              <a:ext cx="5368413" cy="6496460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C282B380-8D3B-497C-ABB0-4FCADB8C120A}"/>
                </a:ext>
              </a:extLst>
            </p:cNvPr>
            <p:cNvSpPr/>
            <p:nvPr/>
          </p:nvSpPr>
          <p:spPr>
            <a:xfrm>
              <a:off x="339878" y="2554471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Xabier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188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C8B196C-3443-4AC7-BC9C-2D7D8B87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67454" y="3790421"/>
            <a:ext cx="2519875" cy="30230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30962A0-642F-4954-B4F9-C3B276B6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7690580" y="303992"/>
            <a:ext cx="1642188" cy="11756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1D9328A-51A6-486A-83EB-73B2BB733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9503845" y="303993"/>
            <a:ext cx="1642188" cy="117565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F6209563-4643-498C-A2DA-D2D53CD68E90}"/>
              </a:ext>
            </a:extLst>
          </p:cNvPr>
          <p:cNvGrpSpPr/>
          <p:nvPr/>
        </p:nvGrpSpPr>
        <p:grpSpPr>
          <a:xfrm>
            <a:off x="93517" y="109752"/>
            <a:ext cx="6473537" cy="3641365"/>
            <a:chOff x="93517" y="109752"/>
            <a:chExt cx="6473537" cy="364136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721D9A6-E29F-4034-9B3A-8AB5105E6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3517" y="109752"/>
              <a:ext cx="6473537" cy="3641365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FC838292-6A04-44A4-BCEF-E4C533C2244A}"/>
                </a:ext>
              </a:extLst>
            </p:cNvPr>
            <p:cNvSpPr/>
            <p:nvPr/>
          </p:nvSpPr>
          <p:spPr>
            <a:xfrm>
              <a:off x="1855209" y="2736394"/>
              <a:ext cx="2093335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María eta </a:t>
              </a:r>
              <a:r>
                <a:rPr lang="es-ES" b="1" dirty="0" err="1">
                  <a:solidFill>
                    <a:schemeClr val="tx1"/>
                  </a:solidFill>
                </a:rPr>
                <a:t>Gentza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58233EF-14E6-45BB-BFDE-AF14B1456DB4}"/>
              </a:ext>
            </a:extLst>
          </p:cNvPr>
          <p:cNvGrpSpPr/>
          <p:nvPr/>
        </p:nvGrpSpPr>
        <p:grpSpPr>
          <a:xfrm>
            <a:off x="4364183" y="2397704"/>
            <a:ext cx="7734300" cy="4350544"/>
            <a:chOff x="4364183" y="2397704"/>
            <a:chExt cx="7734300" cy="435054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4375D309-A889-4316-AF04-831EF214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364183" y="2397704"/>
              <a:ext cx="7734300" cy="4350544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49E74BF2-AE25-437B-9E29-A18BFB295AD4}"/>
                </a:ext>
              </a:extLst>
            </p:cNvPr>
            <p:cNvSpPr/>
            <p:nvPr/>
          </p:nvSpPr>
          <p:spPr>
            <a:xfrm>
              <a:off x="8668181" y="2493939"/>
              <a:ext cx="2093335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María eta </a:t>
              </a:r>
              <a:r>
                <a:rPr lang="es-ES" b="1" dirty="0" err="1">
                  <a:solidFill>
                    <a:schemeClr val="tx1"/>
                  </a:solidFill>
                </a:rPr>
                <a:t>Gentza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49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3052988-1417-4B7F-9FDE-1817E7BDC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9937667" y="4571818"/>
            <a:ext cx="1512971" cy="1815106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29885027-F759-4CA6-8459-EE48A14826EA}"/>
              </a:ext>
            </a:extLst>
          </p:cNvPr>
          <p:cNvGrpSpPr/>
          <p:nvPr/>
        </p:nvGrpSpPr>
        <p:grpSpPr>
          <a:xfrm>
            <a:off x="201233" y="519545"/>
            <a:ext cx="4551218" cy="6068291"/>
            <a:chOff x="0" y="789708"/>
            <a:chExt cx="4551218" cy="6068291"/>
          </a:xfrm>
        </p:grpSpPr>
        <p:pic>
          <p:nvPicPr>
            <p:cNvPr id="5" name="Imagen 4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xmlns="" id="{7C15EBC8-030E-49AA-8EA9-30DB4082B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789708"/>
              <a:ext cx="4551218" cy="6068291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82B8E57B-B4C1-4345-9D25-950D7D17E9C3}"/>
                </a:ext>
              </a:extLst>
            </p:cNvPr>
            <p:cNvSpPr/>
            <p:nvPr/>
          </p:nvSpPr>
          <p:spPr>
            <a:xfrm>
              <a:off x="2275609" y="4495678"/>
              <a:ext cx="1361207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Angel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BA20ABA0-D1A1-4969-95B1-FD480E6CDD60}"/>
              </a:ext>
            </a:extLst>
          </p:cNvPr>
          <p:cNvGrpSpPr/>
          <p:nvPr/>
        </p:nvGrpSpPr>
        <p:grpSpPr>
          <a:xfrm>
            <a:off x="4538127" y="222072"/>
            <a:ext cx="6981656" cy="6413855"/>
            <a:chOff x="5009111" y="288280"/>
            <a:chExt cx="6981656" cy="641385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3F88E332-C227-4189-B5C9-75342713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/>
          </p:blipFill>
          <p:spPr>
            <a:xfrm>
              <a:off x="5860473" y="288280"/>
              <a:ext cx="6130294" cy="37670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2A5A8AEE-8A64-4EE9-ABB0-C4F67408B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09111" y="4055379"/>
              <a:ext cx="4699462" cy="2646756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294011CD-E7AF-4D8B-8B33-6429E59B0641}"/>
                </a:ext>
              </a:extLst>
            </p:cNvPr>
            <p:cNvSpPr/>
            <p:nvPr/>
          </p:nvSpPr>
          <p:spPr>
            <a:xfrm>
              <a:off x="8475518" y="3803072"/>
              <a:ext cx="1361207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Rafa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29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932B39-4992-4603-95B1-EA9500B0D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9578607" y="234452"/>
            <a:ext cx="2519875" cy="30230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1CDCE22-57B3-4E10-8F09-5E1C4BC9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5720196" y="5331985"/>
            <a:ext cx="1642188" cy="11756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46447CA-CD47-4FC1-B2CA-3D0DC22E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5813289" y="4097464"/>
            <a:ext cx="1642188" cy="117565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0507D383-7034-4BB7-AC5C-CE5FB1E09CE8}"/>
              </a:ext>
            </a:extLst>
          </p:cNvPr>
          <p:cNvGrpSpPr/>
          <p:nvPr/>
        </p:nvGrpSpPr>
        <p:grpSpPr>
          <a:xfrm>
            <a:off x="93518" y="90054"/>
            <a:ext cx="5247409" cy="6858000"/>
            <a:chOff x="93518" y="90054"/>
            <a:chExt cx="5247409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0586EF0-E763-4B61-91B3-61DA01496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/>
          </p:blipFill>
          <p:spPr>
            <a:xfrm>
              <a:off x="93518" y="90054"/>
              <a:ext cx="5247409" cy="685800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F380AF06-394E-4D88-B926-293DF8A00378}"/>
                </a:ext>
              </a:extLst>
            </p:cNvPr>
            <p:cNvSpPr/>
            <p:nvPr/>
          </p:nvSpPr>
          <p:spPr>
            <a:xfrm>
              <a:off x="3467100" y="1132730"/>
              <a:ext cx="1361207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Mikel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18BC07A-D7AC-43A9-AF58-DAB31515CC01}"/>
              </a:ext>
            </a:extLst>
          </p:cNvPr>
          <p:cNvGrpSpPr/>
          <p:nvPr/>
        </p:nvGrpSpPr>
        <p:grpSpPr>
          <a:xfrm>
            <a:off x="5611091" y="162791"/>
            <a:ext cx="6348847" cy="6532418"/>
            <a:chOff x="5611091" y="162791"/>
            <a:chExt cx="6348847" cy="653241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77C3D486-C656-4411-BDA6-441C08FEC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5611091" y="162791"/>
              <a:ext cx="3605645" cy="3875809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E586FD40-4BF3-4C63-9A6E-2F5FF7683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/>
          </p:blipFill>
          <p:spPr>
            <a:xfrm>
              <a:off x="7834746" y="3600462"/>
              <a:ext cx="4125192" cy="3094747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8C8DDD84-6FEB-4522-A33C-9D929085BB63}"/>
                </a:ext>
              </a:extLst>
            </p:cNvPr>
            <p:cNvSpPr/>
            <p:nvPr/>
          </p:nvSpPr>
          <p:spPr>
            <a:xfrm>
              <a:off x="7413913" y="3692297"/>
              <a:ext cx="1361207" cy="692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Mikel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577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74078C6-70E6-4ACB-B01E-AE164DF32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6303541" y="5153984"/>
            <a:ext cx="899171" cy="11098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B50F16A-C62E-40C2-9686-A595133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8262417" y="5153984"/>
            <a:ext cx="899171" cy="11098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C3E644F-1B48-410F-9413-6568292F482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71566" y="4725856"/>
            <a:ext cx="1440515" cy="202269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A25E8979-D965-49A5-A388-40483E422F1F}"/>
              </a:ext>
            </a:extLst>
          </p:cNvPr>
          <p:cNvGrpSpPr/>
          <p:nvPr/>
        </p:nvGrpSpPr>
        <p:grpSpPr>
          <a:xfrm>
            <a:off x="279919" y="109450"/>
            <a:ext cx="4713645" cy="6639099"/>
            <a:chOff x="279919" y="109450"/>
            <a:chExt cx="4713645" cy="663909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828581D5-F1B7-40D1-8E96-0BFD148E8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79919" y="109450"/>
              <a:ext cx="4713645" cy="6639099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77523BB5-B4ED-4044-A330-F7FDBCC756B0}"/>
                </a:ext>
              </a:extLst>
            </p:cNvPr>
            <p:cNvSpPr/>
            <p:nvPr/>
          </p:nvSpPr>
          <p:spPr>
            <a:xfrm>
              <a:off x="3664616" y="2711368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Udane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AED8EE01-35EA-41A9-A03B-74285DAD0050}"/>
              </a:ext>
            </a:extLst>
          </p:cNvPr>
          <p:cNvGrpSpPr/>
          <p:nvPr/>
        </p:nvGrpSpPr>
        <p:grpSpPr>
          <a:xfrm>
            <a:off x="5250024" y="340568"/>
            <a:ext cx="6662057" cy="4329404"/>
            <a:chOff x="5486400" y="1264298"/>
            <a:chExt cx="6662057" cy="432940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BDABA439-8BE3-4A03-8C0F-EC75A864A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5486400" y="1264298"/>
              <a:ext cx="6662057" cy="4329404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D3FD78C8-3884-4782-B971-C89023A84758}"/>
                </a:ext>
              </a:extLst>
            </p:cNvPr>
            <p:cNvSpPr/>
            <p:nvPr/>
          </p:nvSpPr>
          <p:spPr>
            <a:xfrm>
              <a:off x="6258596" y="1400585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Miren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17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5EBB809-BE74-4B13-AFC4-F311CE2AF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46573" y="5131828"/>
            <a:ext cx="1418333" cy="170157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F69639E-0B94-46BF-8DA7-36BC8B4AF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3029885" y="5106334"/>
            <a:ext cx="1642188" cy="1175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76F7BA6-F527-4267-A7B4-A3AC5A145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672073" y="5083811"/>
            <a:ext cx="1642188" cy="117565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7186748-B2EF-45C6-9595-72EDF2180CF7}"/>
              </a:ext>
            </a:extLst>
          </p:cNvPr>
          <p:cNvGrpSpPr/>
          <p:nvPr/>
        </p:nvGrpSpPr>
        <p:grpSpPr>
          <a:xfrm>
            <a:off x="6560925" y="0"/>
            <a:ext cx="5063613" cy="6751484"/>
            <a:chOff x="29497" y="106516"/>
            <a:chExt cx="5063613" cy="675148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EC4BC394-C9B4-4DB9-B3B6-00156CFD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497" y="106516"/>
              <a:ext cx="5063613" cy="6751484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666A8374-3E26-4BB3-9879-2FAA8B6EE568}"/>
                </a:ext>
              </a:extLst>
            </p:cNvPr>
            <p:cNvSpPr/>
            <p:nvPr/>
          </p:nvSpPr>
          <p:spPr>
            <a:xfrm>
              <a:off x="3705922" y="1506516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Udane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B49EE542-40FA-44F3-9792-E65AECDFBD0D}"/>
              </a:ext>
            </a:extLst>
          </p:cNvPr>
          <p:cNvGrpSpPr/>
          <p:nvPr/>
        </p:nvGrpSpPr>
        <p:grpSpPr>
          <a:xfrm>
            <a:off x="189333" y="363893"/>
            <a:ext cx="5794102" cy="4655975"/>
            <a:chOff x="189333" y="363893"/>
            <a:chExt cx="5794102" cy="465597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ABD4FCEA-2BDA-49A0-8834-3B087D5B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89333" y="363893"/>
              <a:ext cx="5794102" cy="4655975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AF8ACC72-52B0-4109-9CD0-F4E4E0054E89}"/>
                </a:ext>
              </a:extLst>
            </p:cNvPr>
            <p:cNvSpPr/>
            <p:nvPr/>
          </p:nvSpPr>
          <p:spPr>
            <a:xfrm>
              <a:off x="4757060" y="2508364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19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1EAB6BB-35AA-4912-8D8E-AD6AA4C8A87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76218" y="105756"/>
            <a:ext cx="1805230" cy="25348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CD6804A-BD9B-4F96-9379-5FF2C7BB2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3174511" y="4767972"/>
            <a:ext cx="1246781" cy="15388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DE1A068-FA1D-4FD0-90BB-DE2D2759C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681525" y="4843179"/>
            <a:ext cx="1481467" cy="15191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992BD7F-E8E9-4C09-8C97-CEC28211F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6921799" y="590208"/>
            <a:ext cx="1481467" cy="151913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96FE8109-E02B-4A61-919E-0A0AAD1B0038}"/>
              </a:ext>
            </a:extLst>
          </p:cNvPr>
          <p:cNvGrpSpPr/>
          <p:nvPr/>
        </p:nvGrpSpPr>
        <p:grpSpPr>
          <a:xfrm>
            <a:off x="120443" y="105756"/>
            <a:ext cx="5975557" cy="4479929"/>
            <a:chOff x="120443" y="105756"/>
            <a:chExt cx="5975557" cy="447992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D7042E02-DFB9-4EE6-87DE-A1465D0EF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0443" y="105756"/>
              <a:ext cx="5975557" cy="4479929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16615123-CBD4-4636-B804-EAC03A231D34}"/>
                </a:ext>
              </a:extLst>
            </p:cNvPr>
            <p:cNvSpPr/>
            <p:nvPr/>
          </p:nvSpPr>
          <p:spPr>
            <a:xfrm>
              <a:off x="4305389" y="590208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Antton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E1A7BB4-79E4-4D7E-86E6-097AC794C55A}"/>
              </a:ext>
            </a:extLst>
          </p:cNvPr>
          <p:cNvGrpSpPr/>
          <p:nvPr/>
        </p:nvGrpSpPr>
        <p:grpSpPr>
          <a:xfrm>
            <a:off x="5288280" y="2788920"/>
            <a:ext cx="6903720" cy="4069080"/>
            <a:chOff x="5288280" y="2788920"/>
            <a:chExt cx="6903720" cy="406908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96C50660-980F-44E0-AA66-0F8F5C12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288280" y="2788920"/>
              <a:ext cx="6903720" cy="4069080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0F39447F-0E5F-4144-841A-01413D8FAD6F}"/>
                </a:ext>
              </a:extLst>
            </p:cNvPr>
            <p:cNvSpPr/>
            <p:nvPr/>
          </p:nvSpPr>
          <p:spPr>
            <a:xfrm>
              <a:off x="9832222" y="3205889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Udane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9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29CDC663-8865-4463-85FD-0D70FC41A671}"/>
              </a:ext>
            </a:extLst>
          </p:cNvPr>
          <p:cNvGrpSpPr/>
          <p:nvPr/>
        </p:nvGrpSpPr>
        <p:grpSpPr>
          <a:xfrm>
            <a:off x="-1" y="19663"/>
            <a:ext cx="12191999" cy="6440856"/>
            <a:chOff x="-1" y="19663"/>
            <a:chExt cx="12191999" cy="6440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4269E7C-E9EA-47C3-AAE8-7F827EDAB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1390884"/>
              <a:ext cx="12142839" cy="506963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E585A95D-61C8-4054-9465-01C0E6130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-1" y="19663"/>
              <a:ext cx="12191999" cy="135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275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4269E7C-E9EA-47C3-AAE8-7F827EDABBD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90884"/>
            <a:ext cx="12142839" cy="50696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85A95D-61C8-4054-9465-01C0E6130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6292546" y="36216"/>
            <a:ext cx="5850293" cy="13546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69541F0-5B71-42C0-A503-385222037B4C}"/>
              </a:ext>
            </a:extLst>
          </p:cNvPr>
          <p:cNvSpPr txBox="1"/>
          <p:nvPr/>
        </p:nvSpPr>
        <p:spPr>
          <a:xfrm>
            <a:off x="1" y="36214"/>
            <a:ext cx="6292546" cy="6785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0" rIns="720000" rtlCol="0" anchor="ctr" anchorCtr="0">
            <a:noAutofit/>
          </a:bodyPr>
          <a:lstStyle/>
          <a:p>
            <a:pPr algn="ctr"/>
            <a:r>
              <a:rPr lang="es-ES" sz="4400" dirty="0"/>
              <a:t>¡Gracias por compartir vuestros Belenes!</a:t>
            </a:r>
          </a:p>
          <a:p>
            <a:pPr algn="ctr"/>
            <a:endParaRPr lang="es-ES" sz="4400" dirty="0"/>
          </a:p>
          <a:p>
            <a:pPr algn="ctr"/>
            <a:r>
              <a:rPr lang="es-ES" sz="4400" dirty="0"/>
              <a:t>¡Feliz Navidad!</a:t>
            </a:r>
          </a:p>
        </p:txBody>
      </p:sp>
    </p:spTree>
    <p:extLst>
      <p:ext uri="{BB962C8B-B14F-4D97-AF65-F5344CB8AC3E}">
        <p14:creationId xmlns:p14="http://schemas.microsoft.com/office/powerpoint/2010/main" xmlns="" val="130821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743D1D-409C-491A-93A3-4A4467726A7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17252" y="1227298"/>
            <a:ext cx="1440515" cy="20226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2A608A0-40FF-4B9C-AD36-ABCA6377A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5"/>
          <a:stretch/>
        </p:blipFill>
        <p:spPr>
          <a:xfrm>
            <a:off x="9816996" y="25504"/>
            <a:ext cx="2065141" cy="10114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EA428E-B81B-4272-AE89-C080B3D32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82287" y="2238644"/>
            <a:ext cx="1246781" cy="1538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BA5406B-CF54-4569-8360-78F5D1C79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487900" y="181294"/>
            <a:ext cx="1246781" cy="153884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0A7092C-920D-49D6-81D5-72B76506AD14}"/>
              </a:ext>
            </a:extLst>
          </p:cNvPr>
          <p:cNvGrpSpPr/>
          <p:nvPr/>
        </p:nvGrpSpPr>
        <p:grpSpPr>
          <a:xfrm>
            <a:off x="2040294" y="0"/>
            <a:ext cx="7462663" cy="3440287"/>
            <a:chOff x="2040294" y="0"/>
            <a:chExt cx="7462663" cy="3440287"/>
          </a:xfrm>
        </p:grpSpPr>
        <p:pic>
          <p:nvPicPr>
            <p:cNvPr id="13" name="Imagen 12" descr="Imagen que contiene interior, tabla&#10;&#10;Descripción generada automáticamente">
              <a:extLst>
                <a:ext uri="{FF2B5EF4-FFF2-40B4-BE49-F238E27FC236}">
                  <a16:creationId xmlns:a16="http://schemas.microsoft.com/office/drawing/2014/main" xmlns="" id="{2BEBA9AC-2CFC-42E0-AC06-7599DC7D1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94" y="0"/>
              <a:ext cx="7462663" cy="3440287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4528DD22-4A94-43C7-A59B-DE5F7C2C783F}"/>
                </a:ext>
              </a:extLst>
            </p:cNvPr>
            <p:cNvSpPr/>
            <p:nvPr/>
          </p:nvSpPr>
          <p:spPr>
            <a:xfrm>
              <a:off x="5284614" y="659418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Markel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760DD294-695E-4147-9485-FEBEFA3CC294}"/>
              </a:ext>
            </a:extLst>
          </p:cNvPr>
          <p:cNvGrpSpPr/>
          <p:nvPr/>
        </p:nvGrpSpPr>
        <p:grpSpPr>
          <a:xfrm>
            <a:off x="1429068" y="3440287"/>
            <a:ext cx="9582461" cy="3340761"/>
            <a:chOff x="1429068" y="3440287"/>
            <a:chExt cx="9582461" cy="3340761"/>
          </a:xfrm>
        </p:grpSpPr>
        <p:pic>
          <p:nvPicPr>
            <p:cNvPr id="7" name="Imagen 6" descr="Una sala de estar&#10;&#10;Descripción generada automáticamente con confianza baja">
              <a:extLst>
                <a:ext uri="{FF2B5EF4-FFF2-40B4-BE49-F238E27FC236}">
                  <a16:creationId xmlns:a16="http://schemas.microsoft.com/office/drawing/2014/main" xmlns="" id="{521EAB12-52FB-4EAA-A923-6DB904DFB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9068" y="3440287"/>
              <a:ext cx="9582461" cy="334076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676E2B6B-3C58-4280-8ADA-34FD7537B8D3}"/>
                </a:ext>
              </a:extLst>
            </p:cNvPr>
            <p:cNvSpPr/>
            <p:nvPr/>
          </p:nvSpPr>
          <p:spPr>
            <a:xfrm>
              <a:off x="8789814" y="3565483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Alba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74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666E57B-6B2F-4250-8C9F-5079C1A9A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 flipH="1">
            <a:off x="144382" y="0"/>
            <a:ext cx="872964" cy="89515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B118CF6-034C-4A59-AD74-B825907A1F33}"/>
              </a:ext>
            </a:extLst>
          </p:cNvPr>
          <p:cNvGrpSpPr/>
          <p:nvPr/>
        </p:nvGrpSpPr>
        <p:grpSpPr>
          <a:xfrm>
            <a:off x="159815" y="941053"/>
            <a:ext cx="6634523" cy="4975893"/>
            <a:chOff x="159815" y="941053"/>
            <a:chExt cx="6634523" cy="4975893"/>
          </a:xfrm>
        </p:grpSpPr>
        <p:pic>
          <p:nvPicPr>
            <p:cNvPr id="10" name="Imagen 9" descr="Imagen que contiene interior, pastel, tabla, viejo&#10;&#10;Descripción generada automáticamente">
              <a:extLst>
                <a:ext uri="{FF2B5EF4-FFF2-40B4-BE49-F238E27FC236}">
                  <a16:creationId xmlns:a16="http://schemas.microsoft.com/office/drawing/2014/main" xmlns="" id="{CA42F4F9-1C0B-4FB1-8EE4-A0E44746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815" y="941053"/>
              <a:ext cx="6634523" cy="4975893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137C08DF-4DEE-4DB0-A23D-BFA749BA1B55}"/>
                </a:ext>
              </a:extLst>
            </p:cNvPr>
            <p:cNvSpPr/>
            <p:nvPr/>
          </p:nvSpPr>
          <p:spPr>
            <a:xfrm>
              <a:off x="5027479" y="1285270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Claudia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590EC8B-3BA2-4CA7-925E-10C25FDF2448}"/>
              </a:ext>
            </a:extLst>
          </p:cNvPr>
          <p:cNvGrpSpPr/>
          <p:nvPr/>
        </p:nvGrpSpPr>
        <p:grpSpPr>
          <a:xfrm>
            <a:off x="6939745" y="112575"/>
            <a:ext cx="4993754" cy="6658338"/>
            <a:chOff x="6939745" y="112575"/>
            <a:chExt cx="4993754" cy="6658338"/>
          </a:xfrm>
        </p:grpSpPr>
        <p:pic>
          <p:nvPicPr>
            <p:cNvPr id="12" name="Imagen 11" descr="Imagen que contiene hombre, pequeño, tabla, grande&#10;&#10;Descripción generada automáticamente">
              <a:extLst>
                <a:ext uri="{FF2B5EF4-FFF2-40B4-BE49-F238E27FC236}">
                  <a16:creationId xmlns:a16="http://schemas.microsoft.com/office/drawing/2014/main" xmlns="" id="{2439D558-AEEE-45F9-BAF9-4DE768362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39745" y="112575"/>
              <a:ext cx="4993754" cy="6658338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C2836621-42BC-4040-8DA8-C91A7144B340}"/>
                </a:ext>
              </a:extLst>
            </p:cNvPr>
            <p:cNvSpPr/>
            <p:nvPr/>
          </p:nvSpPr>
          <p:spPr>
            <a:xfrm>
              <a:off x="9161570" y="2340496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Olivia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02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743D1D-409C-491A-93A3-4A4467726A7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17252" y="1227298"/>
            <a:ext cx="1440515" cy="20226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2A608A0-40FF-4B9C-AD36-ABCA6377A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5"/>
          <a:stretch/>
        </p:blipFill>
        <p:spPr>
          <a:xfrm>
            <a:off x="9816996" y="25504"/>
            <a:ext cx="2065141" cy="10114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EA428E-B81B-4272-AE89-C080B3D32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82287" y="2238644"/>
            <a:ext cx="1246781" cy="1538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BA5406B-CF54-4569-8360-78F5D1C79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487900" y="181294"/>
            <a:ext cx="1246781" cy="1538849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DBEB5500-1E1C-4BCE-976B-FC6CAEA7714E}"/>
              </a:ext>
            </a:extLst>
          </p:cNvPr>
          <p:cNvGrpSpPr/>
          <p:nvPr/>
        </p:nvGrpSpPr>
        <p:grpSpPr>
          <a:xfrm>
            <a:off x="1795263" y="114254"/>
            <a:ext cx="7349924" cy="3371778"/>
            <a:chOff x="1795263" y="114254"/>
            <a:chExt cx="7349924" cy="337177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F1B3AD69-1D25-41CC-A7DF-561467B9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95263" y="114254"/>
              <a:ext cx="7349924" cy="3371778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3402EB37-8C9B-4905-BDDA-2FF2CFE8E215}"/>
                </a:ext>
              </a:extLst>
            </p:cNvPr>
            <p:cNvSpPr/>
            <p:nvPr/>
          </p:nvSpPr>
          <p:spPr>
            <a:xfrm>
              <a:off x="7918812" y="1124091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Nikolas y Clara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22B7941A-8696-4CF7-A02C-9058C4903718}"/>
              </a:ext>
            </a:extLst>
          </p:cNvPr>
          <p:cNvGrpSpPr/>
          <p:nvPr/>
        </p:nvGrpSpPr>
        <p:grpSpPr>
          <a:xfrm>
            <a:off x="2043706" y="3653125"/>
            <a:ext cx="9966007" cy="3136921"/>
            <a:chOff x="2043706" y="3653125"/>
            <a:chExt cx="9966007" cy="313692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C15B1E55-C7F9-48D8-87F6-1DE3AA461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/>
          </p:blipFill>
          <p:spPr>
            <a:xfrm>
              <a:off x="2043706" y="3654309"/>
              <a:ext cx="9966007" cy="3135737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1EFDA389-A4EF-49D7-A841-AC0965FADBA0}"/>
                </a:ext>
              </a:extLst>
            </p:cNvPr>
            <p:cNvSpPr/>
            <p:nvPr/>
          </p:nvSpPr>
          <p:spPr>
            <a:xfrm>
              <a:off x="2253547" y="3653125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Nikolas y Clara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15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743D1D-409C-491A-93A3-4A4467726A7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991" y="4767957"/>
            <a:ext cx="1440515" cy="20226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EA428E-B81B-4272-AE89-C080B3D32F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2289232" y="5009878"/>
            <a:ext cx="1246781" cy="1538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BA5406B-CF54-4569-8360-78F5D1C79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641586" y="5009878"/>
            <a:ext cx="1246781" cy="153884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9B98E470-AA79-4D5C-91A7-AB2EEE7AA9E4}"/>
              </a:ext>
            </a:extLst>
          </p:cNvPr>
          <p:cNvGrpSpPr/>
          <p:nvPr/>
        </p:nvGrpSpPr>
        <p:grpSpPr>
          <a:xfrm>
            <a:off x="183780" y="97134"/>
            <a:ext cx="6211244" cy="4658434"/>
            <a:chOff x="183780" y="97134"/>
            <a:chExt cx="6211244" cy="46584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0982592F-5BAF-4D0F-B7C3-D737F710E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83780" y="97134"/>
              <a:ext cx="6211244" cy="4658434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5B42AF14-DF4A-4A6D-BE77-1AF91452263D}"/>
                </a:ext>
              </a:extLst>
            </p:cNvPr>
            <p:cNvSpPr/>
            <p:nvPr/>
          </p:nvSpPr>
          <p:spPr>
            <a:xfrm>
              <a:off x="5051914" y="3870266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Carla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F0D2413F-32F0-4C56-95BE-6297A5F1025F}"/>
              </a:ext>
            </a:extLst>
          </p:cNvPr>
          <p:cNvGrpSpPr/>
          <p:nvPr/>
        </p:nvGrpSpPr>
        <p:grpSpPr>
          <a:xfrm>
            <a:off x="6628491" y="278978"/>
            <a:ext cx="5143500" cy="6006075"/>
            <a:chOff x="6628491" y="278978"/>
            <a:chExt cx="5143500" cy="600607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3BF7C334-60B5-458F-9F5C-97E6E0514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 t="-2986"/>
            <a:stretch/>
          </p:blipFill>
          <p:spPr>
            <a:xfrm>
              <a:off x="6628491" y="278978"/>
              <a:ext cx="5143500" cy="6006075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FB9060AF-30C8-4C1B-ADAC-116352D32FC3}"/>
                </a:ext>
              </a:extLst>
            </p:cNvPr>
            <p:cNvSpPr/>
            <p:nvPr/>
          </p:nvSpPr>
          <p:spPr>
            <a:xfrm>
              <a:off x="6732534" y="1297957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tx1"/>
                  </a:solidFill>
                </a:rPr>
                <a:t>Peru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58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C27F0FB-6ACD-4DED-AC7F-A43296DA6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5104547" y="5437537"/>
            <a:ext cx="1184018" cy="14204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13027AB-8437-4067-8D60-9C73BFE23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543518" y="5483939"/>
            <a:ext cx="1642188" cy="1175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3A6FB89-89A3-4B02-86AE-C7C9B12B4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10185706" y="5461416"/>
            <a:ext cx="1642188" cy="117565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BC101BB6-00C6-476C-802D-79C80154E219}"/>
              </a:ext>
            </a:extLst>
          </p:cNvPr>
          <p:cNvGrpSpPr/>
          <p:nvPr/>
        </p:nvGrpSpPr>
        <p:grpSpPr>
          <a:xfrm>
            <a:off x="272010" y="256205"/>
            <a:ext cx="4483743" cy="5978324"/>
            <a:chOff x="422234" y="522423"/>
            <a:chExt cx="4483743" cy="5978324"/>
          </a:xfrm>
        </p:grpSpPr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xmlns="" id="{D28FD8F7-2145-40EB-AFED-1CAFA49D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234" y="522423"/>
              <a:ext cx="4483743" cy="597832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7BB29E1D-27EF-40C6-B9C8-652B0BE98530}"/>
                </a:ext>
              </a:extLst>
            </p:cNvPr>
            <p:cNvSpPr/>
            <p:nvPr/>
          </p:nvSpPr>
          <p:spPr>
            <a:xfrm>
              <a:off x="3535832" y="1449960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Julen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F5CEE4D7-686E-4C86-A922-815C984CDE76}"/>
              </a:ext>
            </a:extLst>
          </p:cNvPr>
          <p:cNvGrpSpPr/>
          <p:nvPr/>
        </p:nvGrpSpPr>
        <p:grpSpPr>
          <a:xfrm>
            <a:off x="5104547" y="256205"/>
            <a:ext cx="6919615" cy="5189711"/>
            <a:chOff x="5000375" y="1377386"/>
            <a:chExt cx="6919615" cy="518971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C2BC85CC-B513-4EFC-A8C1-2506E2A5B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00375" y="1377386"/>
              <a:ext cx="6919615" cy="5189711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FF656517-312F-45E7-8617-31AC4AE85B82}"/>
                </a:ext>
              </a:extLst>
            </p:cNvPr>
            <p:cNvSpPr/>
            <p:nvPr/>
          </p:nvSpPr>
          <p:spPr>
            <a:xfrm>
              <a:off x="6538804" y="2897922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Sara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147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BA08F63-0AB4-4738-BF43-BD0E1577F2C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6610" y="3814390"/>
            <a:ext cx="1926474" cy="27050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4284488-41E8-4A24-83B1-65F59D14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5"/>
          <a:stretch/>
        </p:blipFill>
        <p:spPr>
          <a:xfrm>
            <a:off x="8268055" y="677764"/>
            <a:ext cx="3098285" cy="15175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5070DB7-7F2C-4331-8707-02FD42CDA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2736914" y="4300704"/>
            <a:ext cx="1246781" cy="153884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A38858A5-55E3-46C2-B69E-001C32E35DC7}"/>
              </a:ext>
            </a:extLst>
          </p:cNvPr>
          <p:cNvGrpSpPr/>
          <p:nvPr/>
        </p:nvGrpSpPr>
        <p:grpSpPr>
          <a:xfrm>
            <a:off x="4539940" y="3555310"/>
            <a:ext cx="7456230" cy="3155767"/>
            <a:chOff x="4667169" y="3245033"/>
            <a:chExt cx="7456230" cy="315576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00A18346-7AF4-4EDF-82F1-A67B51A9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4667169" y="3245033"/>
              <a:ext cx="7456230" cy="3155767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6A2CE67D-D305-4AA7-A854-4D4216505D94}"/>
                </a:ext>
              </a:extLst>
            </p:cNvPr>
            <p:cNvSpPr/>
            <p:nvPr/>
          </p:nvSpPr>
          <p:spPr>
            <a:xfrm>
              <a:off x="6227451" y="3347999"/>
              <a:ext cx="1226375" cy="693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Ander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053EF808-0A2A-4CED-95E2-ED0DD46671C5}"/>
              </a:ext>
            </a:extLst>
          </p:cNvPr>
          <p:cNvGrpSpPr/>
          <p:nvPr/>
        </p:nvGrpSpPr>
        <p:grpSpPr>
          <a:xfrm>
            <a:off x="68601" y="0"/>
            <a:ext cx="7160305" cy="3302691"/>
            <a:chOff x="68601" y="0"/>
            <a:chExt cx="7160305" cy="330269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FA304B5D-4DE4-470A-AAD3-8A538C7E1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8601" y="0"/>
              <a:ext cx="7160305" cy="330269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404BB1D2-3B28-4180-97E7-1EE41B6324D7}"/>
                </a:ext>
              </a:extLst>
            </p:cNvPr>
            <p:cNvSpPr/>
            <p:nvPr/>
          </p:nvSpPr>
          <p:spPr>
            <a:xfrm>
              <a:off x="6002531" y="2482094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Xabier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772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F6AFD9C-A0B7-4458-B6A8-78129A9E412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13080" y="211538"/>
            <a:ext cx="1440515" cy="20226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5F5ABB9-A391-467C-8F6D-2DB5C977A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4"/>
          <a:stretch/>
        </p:blipFill>
        <p:spPr>
          <a:xfrm>
            <a:off x="7393362" y="656138"/>
            <a:ext cx="2631007" cy="12886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D775133-F36D-4EAE-B70F-B15ACBF98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550386" y="4883396"/>
            <a:ext cx="899171" cy="11098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6CDDEE0-C6FE-4DED-88EA-2C8D170A2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3509262" y="4883396"/>
            <a:ext cx="899171" cy="110980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E513101-711E-4AE6-BC94-5B1F3E22019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399032" y="211538"/>
            <a:ext cx="1440515" cy="202269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54B799F-B225-428D-9B75-049D69CE6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354"/>
          <a:stretch/>
        </p:blipFill>
        <p:spPr>
          <a:xfrm>
            <a:off x="7379314" y="656138"/>
            <a:ext cx="2631007" cy="12886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78C8634-3360-4B78-8B56-8138B510F4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536338" y="4883396"/>
            <a:ext cx="899171" cy="11098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EA88808-BE8A-4F99-A482-A06CC62FAB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3495214" y="4883396"/>
            <a:ext cx="899171" cy="1109809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C2A7FA5B-15D7-4CEF-9E92-6FC768F01FB2}"/>
              </a:ext>
            </a:extLst>
          </p:cNvPr>
          <p:cNvGrpSpPr/>
          <p:nvPr/>
        </p:nvGrpSpPr>
        <p:grpSpPr>
          <a:xfrm>
            <a:off x="117193" y="104172"/>
            <a:ext cx="6560917" cy="4447642"/>
            <a:chOff x="5456498" y="2303362"/>
            <a:chExt cx="6560917" cy="444764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70A37145-AD25-495E-BBE0-D6D450A1E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5456498" y="2303362"/>
              <a:ext cx="6560917" cy="4447642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94595D2F-2B02-437A-9C2B-310D674F92AE}"/>
                </a:ext>
              </a:extLst>
            </p:cNvPr>
            <p:cNvSpPr/>
            <p:nvPr/>
          </p:nvSpPr>
          <p:spPr>
            <a:xfrm>
              <a:off x="6809924" y="2855328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Saioa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F3965D08-1ADA-4792-895E-CCC250D1B72E}"/>
              </a:ext>
            </a:extLst>
          </p:cNvPr>
          <p:cNvGrpSpPr/>
          <p:nvPr/>
        </p:nvGrpSpPr>
        <p:grpSpPr>
          <a:xfrm>
            <a:off x="5628673" y="2812991"/>
            <a:ext cx="6446134" cy="3940837"/>
            <a:chOff x="174585" y="248786"/>
            <a:chExt cx="6446134" cy="394083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2AE985F-63B9-477B-A1BF-B24FD27F2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74585" y="248786"/>
              <a:ext cx="6446134" cy="3940837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A56E362A-CD97-4080-A702-62B959F0BB1B}"/>
                </a:ext>
              </a:extLst>
            </p:cNvPr>
            <p:cNvSpPr/>
            <p:nvPr/>
          </p:nvSpPr>
          <p:spPr>
            <a:xfrm>
              <a:off x="2114523" y="248786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Luka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04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DBEF9DFF-150E-4157-B4AF-24A48F4B1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83032" y="4776093"/>
            <a:ext cx="1735361" cy="208190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0AAC643-F017-497D-B74F-C567A7FCE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583261" y="31404"/>
            <a:ext cx="1368488" cy="13156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9792B3C-4F8C-4806-9542-0AEA95EA1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10422659" y="43516"/>
            <a:ext cx="1368488" cy="13156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FAE0B150-917B-4CEE-B8F6-A5DAC077C5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2510105" y="4943599"/>
            <a:ext cx="1642188" cy="117565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9533A0B-4200-45DF-8D9D-826204DE8A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4159754" y="4943598"/>
            <a:ext cx="1642188" cy="1175657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3DD7377-8961-4B7F-AD2C-3CD7141C2AF6}"/>
              </a:ext>
            </a:extLst>
          </p:cNvPr>
          <p:cNvGrpSpPr/>
          <p:nvPr/>
        </p:nvGrpSpPr>
        <p:grpSpPr>
          <a:xfrm>
            <a:off x="38368" y="22524"/>
            <a:ext cx="8277544" cy="4645772"/>
            <a:chOff x="3876088" y="1"/>
            <a:chExt cx="8277544" cy="4645772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98D08B9D-80A8-4405-B0FC-39D58C03E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76088" y="1"/>
              <a:ext cx="8277544" cy="4645772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D27BA769-0F1A-422C-BB83-C3DC324EE489}"/>
                </a:ext>
              </a:extLst>
            </p:cNvPr>
            <p:cNvSpPr/>
            <p:nvPr/>
          </p:nvSpPr>
          <p:spPr>
            <a:xfrm>
              <a:off x="8644825" y="480550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Ana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AD67A5F3-0B35-4AF6-8B43-EB7169A85255}"/>
              </a:ext>
            </a:extLst>
          </p:cNvPr>
          <p:cNvGrpSpPr/>
          <p:nvPr/>
        </p:nvGrpSpPr>
        <p:grpSpPr>
          <a:xfrm>
            <a:off x="8185902" y="1437374"/>
            <a:ext cx="3967730" cy="5290306"/>
            <a:chOff x="105134" y="1465056"/>
            <a:chExt cx="3967730" cy="529030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1A297F46-328F-4F49-8CDA-C22666CA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5134" y="1465056"/>
              <a:ext cx="3967730" cy="5290306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48FCC897-B20B-4D39-B009-50EC5F1E97D8}"/>
                </a:ext>
              </a:extLst>
            </p:cNvPr>
            <p:cNvSpPr/>
            <p:nvPr/>
          </p:nvSpPr>
          <p:spPr>
            <a:xfrm>
              <a:off x="573549" y="1655461"/>
              <a:ext cx="1226375" cy="717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Gabriela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037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53</Words>
  <Application>Microsoft Office PowerPoint</Application>
  <PresentationFormat>Personalizado</PresentationFormat>
  <Paragraphs>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Admin</cp:lastModifiedBy>
  <cp:revision>24</cp:revision>
  <dcterms:created xsi:type="dcterms:W3CDTF">2021-12-14T21:59:10Z</dcterms:created>
  <dcterms:modified xsi:type="dcterms:W3CDTF">2022-01-04T07:52:34Z</dcterms:modified>
</cp:coreProperties>
</file>